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8" r:id="rId7"/>
    <p:sldId id="269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2</cp:revision>
  <dcterms:created xsi:type="dcterms:W3CDTF">2006-08-16T00:00:00Z</dcterms:created>
  <dcterms:modified xsi:type="dcterms:W3CDTF">2026-02-26T14:47:42Z</dcterms:modified>
</cp:coreProperties>
</file>